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0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1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7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4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F5E45-A0DE-4A8E-B7FA-250B79845BEE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4B11-D3D6-49A8-B162-EA853378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 pitchFamily="34" charset="0"/>
              </a:rPr>
              <a:t>What is Geology?</a:t>
            </a:r>
            <a:b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 pitchFamily="34" charset="0"/>
              </a:rPr>
            </a:b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Copperplate Gothic Bold" pitchFamily="34" charset="0"/>
            </a:endParaRPr>
          </a:p>
        </p:txBody>
      </p:sp>
      <p:pic>
        <p:nvPicPr>
          <p:cNvPr id="1026" name="Picture 2" descr="http://skywalker.cochise.edu/wellerr/minbis/azurite/6azurite46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838475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uhh.hawaii.edu/~geology/i/slides/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lawrence.edu/dept/geology/qt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659" y="189345"/>
            <a:ext cx="1844249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4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The scientific study of the Earth.</a:t>
            </a:r>
          </a:p>
          <a:p>
            <a:r>
              <a:rPr lang="en-US" dirty="0" smtClean="0"/>
              <a:t>Geology focuses on using the scientific method to explain natural aspects of the earth.</a:t>
            </a:r>
            <a:endParaRPr lang="en-US" dirty="0"/>
          </a:p>
        </p:txBody>
      </p:sp>
      <p:pic>
        <p:nvPicPr>
          <p:cNvPr id="2050" name="Picture 2" descr="http://cdn.smashingapps.com/wp-content/uploads/2010/12/geology-photographs/geology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4317285" cy="287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geomaps.wr.usgs.gov/parks/noca/plate24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91" y="3516745"/>
            <a:ext cx="4144724" cy="286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9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Geologic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and why the earth’s surface and interior are constantly changing?</a:t>
            </a:r>
          </a:p>
          <a:p>
            <a:r>
              <a:rPr lang="en-US" dirty="0" smtClean="0"/>
              <a:t>What are the interactions between the atmosphere, water, and rocks that compose the earth?</a:t>
            </a:r>
          </a:p>
          <a:p>
            <a:r>
              <a:rPr lang="en-US" dirty="0" smtClean="0"/>
              <a:t>How does the constant change of the above items relate to our modern theories, such as Plate Tectonics, and Geologic time? </a:t>
            </a:r>
            <a:endParaRPr lang="en-US" dirty="0"/>
          </a:p>
        </p:txBody>
      </p:sp>
      <p:pic>
        <p:nvPicPr>
          <p:cNvPr id="3074" name="Picture 2" descr="http://www.3quarksdaily.com/.a/6a00d8341c562c53ef0133f4f00453970b-400w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837643"/>
            <a:ext cx="1323879" cy="99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cssa.org/newsroom/scholarships/great8sci/Photos/Earth_Photos/fossil-b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958" y="5453303"/>
            <a:ext cx="1500188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dinosaurstore.com/images/Castings/Xiphactinus%20Sku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464"/>
            <a:ext cx="1676400" cy="112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“Big Picture” ideas that are the foundation for all the rest of the study of geology in more detail.</a:t>
            </a:r>
          </a:p>
          <a:p>
            <a:endParaRPr lang="en-US" dirty="0"/>
          </a:p>
          <a:p>
            <a:r>
              <a:rPr lang="en-US" dirty="0" smtClean="0"/>
              <a:t>This class will use the concepts learned in chemistry and physics to help explain the Earth we see around you, now and attempt to discover what happened in the past.</a:t>
            </a:r>
            <a:endParaRPr lang="en-US" dirty="0"/>
          </a:p>
        </p:txBody>
      </p:sp>
      <p:pic>
        <p:nvPicPr>
          <p:cNvPr id="4100" name="Picture 4" descr="http://www.csus.edu/org/chemclub/chemistry%20molecu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73"/>
            <a:ext cx="193679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cneely\AppData\Local\Microsoft\Windows\Temporary Internet Files\Content.IE5\BLF3XB6Z\MC9001571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4508"/>
            <a:ext cx="1814170" cy="15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cneely\AppData\Local\Microsoft\Windows\Temporary Internet Files\Content.IE5\6NNZUS20\MC90043871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22" y="5489222"/>
            <a:ext cx="1394178" cy="139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cneely\AppData\Local\Microsoft\Windows\Temporary Internet Files\Content.IE5\K2QQC0PH\MM900323747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4711"/>
            <a:ext cx="1371600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3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Geology? </vt:lpstr>
      <vt:lpstr>Geology</vt:lpstr>
      <vt:lpstr>Examples of Geologic Study</vt:lpstr>
      <vt:lpstr>The Big Picture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Geology?</dc:title>
  <dc:creator>Windows User</dc:creator>
  <cp:lastModifiedBy>Windows User</cp:lastModifiedBy>
  <cp:revision>5</cp:revision>
  <dcterms:created xsi:type="dcterms:W3CDTF">2012-08-20T17:54:44Z</dcterms:created>
  <dcterms:modified xsi:type="dcterms:W3CDTF">2012-08-20T18:33:59Z</dcterms:modified>
</cp:coreProperties>
</file>